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3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4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8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3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C087-ED53-4858-AA4C-52850F0F681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434E-DB29-4862-8AD0-E5344916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152401"/>
            <a:ext cx="8454736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solidFill>
                  <a:schemeClr val="tx1"/>
                </a:solidFill>
              </a:rPr>
              <a:t>alaria </a:t>
            </a:r>
            <a:r>
              <a:rPr lang="en-US" sz="2800" dirty="0">
                <a:solidFill>
                  <a:schemeClr val="tx1"/>
                </a:solidFill>
              </a:rPr>
              <a:t>recombinant HRP2 in blood with First Response® </a:t>
            </a:r>
            <a:r>
              <a:rPr lang="en-US" sz="2800" dirty="0" smtClean="0">
                <a:solidFill>
                  <a:schemeClr val="tx1"/>
                </a:solidFill>
              </a:rPr>
              <a:t>LFAs: (Graph</a:t>
            </a:r>
            <a:r>
              <a:rPr lang="en-US" sz="2800" dirty="0">
                <a:solidFill>
                  <a:schemeClr val="tx1"/>
                </a:solidFill>
              </a:rPr>
              <a:t>) Quantitative read; (Table) Qualitative read.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/>
          <a:stretch/>
        </p:blipFill>
        <p:spPr bwMode="auto">
          <a:xfrm>
            <a:off x="2701637" y="1660072"/>
            <a:ext cx="3463636" cy="315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 Shot 2016-08-17 at 9.46.0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7" r="7070" b="32763"/>
          <a:stretch/>
        </p:blipFill>
        <p:spPr>
          <a:xfrm>
            <a:off x="0" y="5061857"/>
            <a:ext cx="7793182" cy="1385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4546" y="6462287"/>
            <a:ext cx="435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Wang </a:t>
            </a:r>
            <a:r>
              <a:rPr lang="en-US" i="1" dirty="0" smtClean="0">
                <a:solidFill>
                  <a:prstClr val="black"/>
                </a:solidFill>
              </a:rPr>
              <a:t>ACS Anal. Chem</a:t>
            </a:r>
            <a:r>
              <a:rPr lang="en-US" dirty="0" smtClean="0">
                <a:solidFill>
                  <a:prstClr val="black"/>
                </a:solidFill>
              </a:rPr>
              <a:t>. (In Preparation) 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Malaria recombinant HRP2 in blood with First Response® LFAs: (Graph) Quantitative read; (Table) Qualitative read.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 recombinant HRP2 in blood with First Response® LFAs: (Graph) Quantitative read; (Table) Qualitative read.</dc:title>
  <dc:creator>Dell</dc:creator>
  <cp:lastModifiedBy>Dell</cp:lastModifiedBy>
  <cp:revision>1</cp:revision>
  <dcterms:created xsi:type="dcterms:W3CDTF">2016-10-02T16:47:57Z</dcterms:created>
  <dcterms:modified xsi:type="dcterms:W3CDTF">2016-10-02T16:48:55Z</dcterms:modified>
</cp:coreProperties>
</file>