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Owlfred Health Pitch 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Development Partner Overview –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Partner: SumatoSoft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/>
            </a:pPr>
            <a:r>
              <a:t>Why SumatoSoft?</a:t>
            </a:r>
            <a:br/>
            <a:br/>
            <a:r>
              <a:t>✅ Custom Healthcare Expertise:</a:t>
            </a:r>
            <a:br/>
            <a:r>
              <a:t>Proven experience building complex, HIPAA-compliant digital health solutions.</a:t>
            </a:r>
            <a:br/>
            <a:br/>
            <a:r>
              <a:t>✅ Phased Development Approach:</a:t>
            </a:r>
            <a:br/>
            <a:r>
              <a:t>Structured into Discovery + Development, reducing risk and aligning with grant/investor expectations.</a:t>
            </a:r>
            <a:br/>
            <a:br/>
            <a:r>
              <a:t>✅ Discovery Phase Cost: $14,094</a:t>
            </a:r>
            <a:br/>
            <a:r>
              <a:t>Includes business analysis, UI/UX mockups, architecture diagrams, scope docs, and development roadmap.</a:t>
            </a:r>
            <a:br/>
            <a:br/>
            <a:r>
              <a:t>✅ Development &amp; Post-Launch Maintenance:</a:t>
            </a:r>
            <a:br/>
            <a:r>
              <a:t>SumatoSoft will serve as Owlfred’s long-term tech partner, ensuring continuous improvements and uptime.</a:t>
            </a:r>
            <a:br/>
            <a:br/>
            <a:r>
              <a:t>✅ Agile &amp; Transparent Workflow:</a:t>
            </a:r>
            <a:br/>
            <a:r>
              <a:t>Scrum-based development, real-time JIRA reporting, Slack/Zoom communication, and ISO-certified quality control.</a:t>
            </a:r>
            <a:br/>
            <a:br/>
            <a:r>
              <a:t>Location:</a:t>
            </a:r>
            <a:br/>
            <a:r>
              <a:t>SumatoSoft LLC</a:t>
            </a:r>
            <a:br/>
            <a:r>
              <a:t>One Boston Place, Suite 2602, Boston, MA</a:t>
            </a:r>
            <a:br/>
            <a:r>
              <a:t>Contact: Vlad Fedortsov – v.fedortsov@sumatosoft.com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